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61" r:id="rId3"/>
    <p:sldId id="298" r:id="rId4"/>
    <p:sldId id="301" r:id="rId5"/>
    <p:sldId id="299" r:id="rId6"/>
    <p:sldId id="259" r:id="rId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86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58"/>
    <p:restoredTop sz="84320" autoAdjust="0"/>
  </p:normalViewPr>
  <p:slideViewPr>
    <p:cSldViewPr>
      <p:cViewPr>
        <p:scale>
          <a:sx n="62" d="100"/>
          <a:sy n="62" d="100"/>
        </p:scale>
        <p:origin x="852" y="4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예산 사용 계획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F5D0-4423-A8C3-0422FAA6F0F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F5D0-4423-A8C3-0422FAA6F0F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F5D0-4423-A8C3-0422FAA6F0F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4"/>
                <c:pt idx="0">
                  <c:v>학술 지원비</c:v>
                </c:pt>
                <c:pt idx="1">
                  <c:v>활동 지원비</c:v>
                </c:pt>
                <c:pt idx="2">
                  <c:v>동아리 홍보비</c:v>
                </c:pt>
                <c:pt idx="3">
                  <c:v>기타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categoryFilterExceptions/>
            </c:ext>
            <c:ext xmlns:c16="http://schemas.microsoft.com/office/drawing/2014/chart" uri="{C3380CC4-5D6E-409C-BE32-E72D297353CC}">
              <c16:uniqueId val="{0000000A-F5D0-4423-A8C3-0422FAA6F0F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949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550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학술 지원비 </a:t>
            </a:r>
            <a:r>
              <a:rPr lang="en-US" altLang="ko-KR" dirty="0"/>
              <a:t>– </a:t>
            </a:r>
            <a:r>
              <a:rPr lang="ko-KR" altLang="en-US" dirty="0"/>
              <a:t>전공 서적</a:t>
            </a:r>
            <a:r>
              <a:rPr lang="en-US" altLang="ko-KR" dirty="0"/>
              <a:t>, </a:t>
            </a:r>
            <a:r>
              <a:rPr lang="ko-KR" altLang="en-US" dirty="0"/>
              <a:t>학회 활동</a:t>
            </a:r>
            <a:r>
              <a:rPr lang="en-US" altLang="ko-KR" dirty="0"/>
              <a:t>(</a:t>
            </a:r>
            <a:r>
              <a:rPr lang="ko-KR" altLang="en-US" dirty="0"/>
              <a:t>학회 가입비</a:t>
            </a:r>
            <a:r>
              <a:rPr lang="en-US" altLang="ko-KR" dirty="0"/>
              <a:t>), </a:t>
            </a:r>
            <a:r>
              <a:rPr lang="ko-KR" altLang="en-US" dirty="0" err="1"/>
              <a:t>시험료</a:t>
            </a:r>
            <a:endParaRPr lang="en-US" altLang="ko-KR" dirty="0"/>
          </a:p>
          <a:p>
            <a:r>
              <a:rPr lang="ko-KR" altLang="en-US" dirty="0"/>
              <a:t>활동 지원비 </a:t>
            </a:r>
            <a:r>
              <a:rPr lang="en-US" altLang="ko-KR" dirty="0"/>
              <a:t>– </a:t>
            </a:r>
            <a:r>
              <a:rPr lang="ko-KR" altLang="en-US" dirty="0"/>
              <a:t>세미나</a:t>
            </a:r>
            <a:r>
              <a:rPr lang="en-US" altLang="ko-KR" dirty="0"/>
              <a:t>, </a:t>
            </a:r>
            <a:r>
              <a:rPr lang="ko-KR" altLang="en-US" dirty="0"/>
              <a:t>회의</a:t>
            </a:r>
            <a:r>
              <a:rPr lang="en-US" altLang="ko-KR" dirty="0"/>
              <a:t>, </a:t>
            </a:r>
            <a:r>
              <a:rPr lang="ko-KR" altLang="en-US" dirty="0"/>
              <a:t>회식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35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emf"/><Relationship Id="rId10" Type="http://schemas.openxmlformats.org/officeDocument/2006/relationships/image" Target="../media/image16.jpeg"/><Relationship Id="rId4" Type="http://schemas.openxmlformats.org/officeDocument/2006/relationships/image" Target="../media/image10.emf"/><Relationship Id="rId9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 </a:t>
            </a:r>
            <a:r>
              <a:rPr lang="en-US" altLang="ko-KR" sz="4400" b="1" spc="-150" dirty="0">
                <a:solidFill>
                  <a:schemeClr val="bg1"/>
                </a:solidFill>
              </a:rPr>
              <a:t>Quantum Ant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한성대학교 암호 동아리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87358E-9786-C54C-9DCA-8DA0E5AC9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0" y="5877272"/>
            <a:ext cx="28448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827584" y="1924387"/>
            <a:ext cx="7488832" cy="33669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584" y="2490576"/>
            <a:ext cx="748883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2"/>
                </a:solidFill>
              </a:rPr>
              <a:t>동아리 강점 </a:t>
            </a:r>
            <a:r>
              <a:rPr lang="en-US" altLang="ko-KR" sz="1600" dirty="0"/>
              <a:t>:</a:t>
            </a:r>
            <a:r>
              <a:rPr lang="ko-KR" altLang="en-US" sz="1600" dirty="0"/>
              <a:t> 대학원생과 학부생이 함께 진행하기 때문에 깊은 지식을 공유하고 배울 수 있으며 학술대회 및 공모전 등에 참여하며 연구 및 학술 활동 진행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r>
              <a:rPr lang="ko-KR" altLang="en-US" sz="1600" b="1" dirty="0">
                <a:solidFill>
                  <a:schemeClr val="tx2"/>
                </a:solidFill>
              </a:rPr>
              <a:t>주요 활동 내용</a:t>
            </a:r>
            <a:r>
              <a:rPr lang="en-US" altLang="ko-KR" sz="1600" dirty="0"/>
              <a:t>:</a:t>
            </a:r>
            <a:r>
              <a:rPr lang="ko-KR" altLang="en-US" sz="1600" dirty="0"/>
              <a:t> 온라인 스터디</a:t>
            </a:r>
            <a:r>
              <a:rPr lang="en-US" altLang="ko-KR" sz="1600" dirty="0"/>
              <a:t>, </a:t>
            </a:r>
            <a:r>
              <a:rPr lang="ko-KR" altLang="en-US" sz="1600" dirty="0"/>
              <a:t>대면 스터디</a:t>
            </a:r>
            <a:r>
              <a:rPr lang="en-US" altLang="ko-KR" sz="1600" dirty="0"/>
              <a:t>, </a:t>
            </a:r>
            <a:r>
              <a:rPr lang="ko-KR" altLang="en-US" sz="1600" dirty="0"/>
              <a:t>온라인 세미나</a:t>
            </a:r>
            <a:r>
              <a:rPr lang="en-US" altLang="ko-KR" sz="1600" dirty="0"/>
              <a:t>, </a:t>
            </a:r>
            <a:r>
              <a:rPr lang="ko-KR" altLang="en-US" sz="1600" dirty="0"/>
              <a:t>공모전</a:t>
            </a:r>
            <a:r>
              <a:rPr lang="en-US" altLang="ko-KR" sz="1600" dirty="0"/>
              <a:t>/</a:t>
            </a:r>
            <a:r>
              <a:rPr lang="ko-KR" altLang="en-US" sz="1600" dirty="0"/>
              <a:t>학술대회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kumimoji="1" lang="ko-KR" altLang="en-US" sz="1600" b="1" dirty="0">
                <a:solidFill>
                  <a:schemeClr val="tx2"/>
                </a:solidFill>
              </a:rPr>
              <a:t>총 구성원</a:t>
            </a:r>
            <a:r>
              <a:rPr kumimoji="1" lang="ko-KR" altLang="en-US" sz="1600" b="1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35 (</a:t>
            </a:r>
            <a:r>
              <a:rPr kumimoji="1" lang="ko-KR" altLang="en-US" sz="1600" dirty="0"/>
              <a:t>대학원생</a:t>
            </a:r>
            <a:r>
              <a:rPr kumimoji="1" lang="en-US" altLang="ko-KR" sz="1600" dirty="0"/>
              <a:t>: 15,</a:t>
            </a:r>
            <a:r>
              <a:rPr kumimoji="1" lang="ko-KR" altLang="en-US" sz="1600" dirty="0"/>
              <a:t> 학부생</a:t>
            </a:r>
            <a:r>
              <a:rPr kumimoji="1" lang="en-US" altLang="ko-KR" sz="1600" dirty="0"/>
              <a:t>: 20)</a:t>
            </a:r>
          </a:p>
          <a:p>
            <a:pPr algn="ctr"/>
            <a:r>
              <a:rPr kumimoji="1" lang="ko-KR" altLang="en-US" sz="1600" b="1" dirty="0">
                <a:solidFill>
                  <a:schemeClr val="tx2"/>
                </a:solidFill>
              </a:rPr>
              <a:t>동아리 회장</a:t>
            </a:r>
            <a:r>
              <a:rPr kumimoji="1" lang="ko-KR" altLang="en-US" sz="1600" b="1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송민호</a:t>
            </a:r>
            <a:endParaRPr kumimoji="1" lang="en-US" altLang="ko-KR" sz="1600" dirty="0"/>
          </a:p>
          <a:p>
            <a:pPr algn="ctr"/>
            <a:r>
              <a:rPr kumimoji="1" lang="ko-KR" altLang="en-US" sz="1600" b="1" dirty="0">
                <a:solidFill>
                  <a:schemeClr val="tx2"/>
                </a:solidFill>
              </a:rPr>
              <a:t>동아리 부회장</a:t>
            </a:r>
            <a:r>
              <a:rPr kumimoji="1" lang="ko-KR" altLang="en-US" sz="1600" b="1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엄시우</a:t>
            </a:r>
            <a:endParaRPr kumimoji="1" lang="en-US" altLang="ko-KR" sz="1600" dirty="0"/>
          </a:p>
          <a:p>
            <a:pPr algn="ctr"/>
            <a:r>
              <a:rPr kumimoji="1" lang="ko-KR" altLang="en-US" sz="1600" dirty="0"/>
              <a:t> </a:t>
            </a:r>
            <a:endParaRPr kumimoji="1" lang="en-US" altLang="ko-KR" sz="1600" dirty="0"/>
          </a:p>
          <a:p>
            <a:pPr algn="ctr"/>
            <a:endParaRPr kumimoji="1" lang="en-US" altLang="ko-KR" sz="1600" dirty="0"/>
          </a:p>
          <a:p>
            <a:pPr algn="ctr"/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1259632" y="2029631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양자 알고리즘</a:t>
            </a:r>
            <a:r>
              <a:rPr lang="en-US" altLang="ko-KR" b="1" dirty="0"/>
              <a:t>, </a:t>
            </a:r>
            <a:r>
              <a:rPr lang="ko-KR" altLang="en-US" b="1" dirty="0"/>
              <a:t>양자 프로그래밍에 초점을 둔 암호 동아리</a:t>
            </a:r>
            <a:endParaRPr lang="ko-KR" altLang="en-US" b="1" dirty="0"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Quantum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Ant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39075" y="271681"/>
            <a:ext cx="8579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한성대학교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C91C8-15E2-9743-8530-498F14AAF3B9}"/>
              </a:ext>
            </a:extLst>
          </p:cNvPr>
          <p:cNvSpPr txBox="1"/>
          <p:nvPr/>
        </p:nvSpPr>
        <p:spPr>
          <a:xfrm>
            <a:off x="1084570" y="4893536"/>
            <a:ext cx="6301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solidFill>
                  <a:schemeClr val="tx2"/>
                </a:solidFill>
              </a:rPr>
              <a:t>활동</a:t>
            </a:r>
            <a:r>
              <a:rPr kumimoji="1" lang="ko-KR" altLang="en-US" sz="1400" dirty="0">
                <a:solidFill>
                  <a:schemeClr val="tx2"/>
                </a:solidFill>
              </a:rPr>
              <a:t> 분야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양자 프로그래밍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암호 구현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인공 지능</a:t>
            </a:r>
            <a:r>
              <a:rPr kumimoji="1" lang="en-US" altLang="ko-KR" sz="1400" dirty="0">
                <a:solidFill>
                  <a:schemeClr val="tx2"/>
                </a:solidFill>
              </a:rPr>
              <a:t>, </a:t>
            </a:r>
            <a:r>
              <a:rPr kumimoji="1" lang="ko-KR" altLang="en-US" sz="1400" dirty="0">
                <a:solidFill>
                  <a:schemeClr val="tx2"/>
                </a:solidFill>
              </a:rPr>
              <a:t>블록체인 등 다양한 분야</a:t>
            </a:r>
            <a:endParaRPr kumimoji="1" lang="ko-Kore-KR" altLang="en-US" sz="1400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B4359F-B894-A04A-A7CD-4D3B2DA7BAA1}"/>
              </a:ext>
            </a:extLst>
          </p:cNvPr>
          <p:cNvSpPr txBox="1"/>
          <p:nvPr/>
        </p:nvSpPr>
        <p:spPr>
          <a:xfrm>
            <a:off x="7092280" y="271681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Quantum Ant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C78161-6AD3-43E5-ADC5-5D56F67C8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973" y="5379085"/>
            <a:ext cx="1764053" cy="11941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67544" y="2027304"/>
            <a:ext cx="8280920" cy="4519526"/>
          </a:xfrm>
          <a:prstGeom prst="roundRect">
            <a:avLst>
              <a:gd name="adj" fmla="val 41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7434" y="746266"/>
            <a:ext cx="34645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활동 목표 </a:t>
            </a:r>
            <a:r>
              <a:rPr lang="en-US" altLang="ko-KR" sz="24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– </a:t>
            </a:r>
            <a:r>
              <a:rPr lang="ko-KR" altLang="en-US" sz="24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내부 활동</a:t>
            </a:r>
          </a:p>
          <a:p>
            <a:endParaRPr lang="ko-KR" alt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C39F09-5E74-2F4D-8412-1053A8DE4B13}"/>
              </a:ext>
            </a:extLst>
          </p:cNvPr>
          <p:cNvSpPr/>
          <p:nvPr/>
        </p:nvSpPr>
        <p:spPr>
          <a:xfrm>
            <a:off x="439074" y="271681"/>
            <a:ext cx="8579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한성대학교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19EEA4-7029-514F-A23C-A40E7C9AB4EA}"/>
              </a:ext>
            </a:extLst>
          </p:cNvPr>
          <p:cNvSpPr txBox="1"/>
          <p:nvPr/>
        </p:nvSpPr>
        <p:spPr>
          <a:xfrm>
            <a:off x="7092280" y="271681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Quantum Ant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04ADF5-AEBB-F545-9643-CA5E888AB987}"/>
              </a:ext>
            </a:extLst>
          </p:cNvPr>
          <p:cNvSpPr/>
          <p:nvPr/>
        </p:nvSpPr>
        <p:spPr>
          <a:xfrm>
            <a:off x="992685" y="2279882"/>
            <a:ext cx="482971" cy="813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2E9A14-4D8A-6F30-B791-1ECB82F49DA1}"/>
              </a:ext>
            </a:extLst>
          </p:cNvPr>
          <p:cNvSpPr txBox="1"/>
          <p:nvPr/>
        </p:nvSpPr>
        <p:spPr>
          <a:xfrm>
            <a:off x="467545" y="1171876"/>
            <a:ext cx="360039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spc="-150" dirty="0"/>
              <a:t>월 별 정기 온라인 세미나를 진행하고</a:t>
            </a:r>
            <a:endParaRPr lang="en-US" altLang="ko-KR" sz="1600" b="1" spc="-150" dirty="0"/>
          </a:p>
          <a:p>
            <a:pPr fontAlgn="base">
              <a:lnSpc>
                <a:spcPct val="150000"/>
              </a:lnSpc>
            </a:pPr>
            <a:r>
              <a:rPr lang="ko-KR" altLang="en-US" sz="1600" b="1" spc="-150" dirty="0"/>
              <a:t>피드백을 통해 지식 향상</a:t>
            </a:r>
            <a:endParaRPr lang="en-US" altLang="ko-KR" sz="1600" spc="-1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037968-27DE-2A51-8A7D-AE5A307032FE}"/>
              </a:ext>
            </a:extLst>
          </p:cNvPr>
          <p:cNvSpPr txBox="1"/>
          <p:nvPr/>
        </p:nvSpPr>
        <p:spPr>
          <a:xfrm>
            <a:off x="5004048" y="1108980"/>
            <a:ext cx="360039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spc="-150" dirty="0"/>
              <a:t>소규모로 팀을 구성하여 관심 주제에 대해 연구</a:t>
            </a:r>
            <a:r>
              <a:rPr lang="en-US" altLang="ko-KR" sz="1600" b="1" spc="-150" dirty="0"/>
              <a:t>, </a:t>
            </a:r>
            <a:r>
              <a:rPr lang="ko-KR" altLang="en-US" sz="1600" b="1" spc="-150" dirty="0"/>
              <a:t>공부</a:t>
            </a:r>
            <a:r>
              <a:rPr lang="en-US" altLang="ko-KR" sz="1600" b="1" spc="-150" dirty="0"/>
              <a:t>, </a:t>
            </a:r>
            <a:r>
              <a:rPr lang="ko-KR" altLang="en-US" sz="1600" b="1" spc="-150" dirty="0"/>
              <a:t>프로젝트 진행</a:t>
            </a:r>
            <a:endParaRPr lang="en-US" altLang="ko-KR" sz="1600" spc="-1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76D949-A4E9-9262-E413-3195CD98B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920" y="2060556"/>
            <a:ext cx="3504774" cy="26361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29A767-6245-BA1E-DC05-D01FCC11F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920" y="3910718"/>
            <a:ext cx="3504774" cy="26361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90C30D-F221-DCC3-6453-4B9B98494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21" y="2065303"/>
            <a:ext cx="2729754" cy="4278611"/>
          </a:xfrm>
          <a:prstGeom prst="rect">
            <a:avLst/>
          </a:prstGeom>
        </p:spPr>
      </p:pic>
      <p:pic>
        <p:nvPicPr>
          <p:cNvPr id="26" name="Picture 1" descr="page54image10737136">
            <a:extLst>
              <a:ext uri="{FF2B5EF4-FFF2-40B4-BE49-F238E27FC236}">
                <a16:creationId xmlns:a16="http://schemas.microsoft.com/office/drawing/2014/main" id="{28A84CB3-398E-950A-0C74-DF0999D68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2" y="2060557"/>
            <a:ext cx="2231306" cy="136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9FE720-5803-8ABE-73E8-1CE07CFFC5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463"/>
          <a:stretch/>
        </p:blipFill>
        <p:spPr>
          <a:xfrm>
            <a:off x="2165600" y="3484358"/>
            <a:ext cx="2225438" cy="1343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6FFE33-05DB-1013-D44F-818D825F09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5475" y="4830087"/>
            <a:ext cx="2225439" cy="151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58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7434" y="746266"/>
            <a:ext cx="35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활동 목표 </a:t>
            </a:r>
            <a:r>
              <a:rPr lang="en-US" altLang="ko-KR" sz="24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– </a:t>
            </a:r>
            <a:r>
              <a:rPr lang="ko-KR" altLang="en-US" sz="24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외부 활동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C39F09-5E74-2F4D-8412-1053A8DE4B13}"/>
              </a:ext>
            </a:extLst>
          </p:cNvPr>
          <p:cNvSpPr/>
          <p:nvPr/>
        </p:nvSpPr>
        <p:spPr>
          <a:xfrm>
            <a:off x="439074" y="271681"/>
            <a:ext cx="8579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한성대학교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19EEA4-7029-514F-A23C-A40E7C9AB4EA}"/>
              </a:ext>
            </a:extLst>
          </p:cNvPr>
          <p:cNvSpPr txBox="1"/>
          <p:nvPr/>
        </p:nvSpPr>
        <p:spPr>
          <a:xfrm>
            <a:off x="7092280" y="271681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Quantum Ant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FF6A19-2B00-914D-3A2D-BCCA1CCEBD5D}"/>
              </a:ext>
            </a:extLst>
          </p:cNvPr>
          <p:cNvSpPr txBox="1"/>
          <p:nvPr/>
        </p:nvSpPr>
        <p:spPr>
          <a:xfrm>
            <a:off x="467545" y="1171876"/>
            <a:ext cx="360039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spc="-150" dirty="0"/>
              <a:t>다양한 공모전 및 학술대회 참가를 통해 다양한 경험을 쌓고 동기부여 제공</a:t>
            </a:r>
            <a:endParaRPr lang="en-US" altLang="ko-KR" sz="1600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1EBD6C-665E-3885-DA89-8A6241CD241C}"/>
              </a:ext>
            </a:extLst>
          </p:cNvPr>
          <p:cNvSpPr txBox="1"/>
          <p:nvPr/>
        </p:nvSpPr>
        <p:spPr>
          <a:xfrm>
            <a:off x="5004048" y="1108980"/>
            <a:ext cx="360039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spc="-150" dirty="0"/>
              <a:t>타 대학교와의 연합 세미나를 통해 서로 간의 지식을 공유하여 지식의 폭을 넓힘</a:t>
            </a:r>
            <a:endParaRPr lang="en-US" altLang="ko-KR" sz="1600" spc="-150" dirty="0"/>
          </a:p>
        </p:txBody>
      </p:sp>
      <p:pic>
        <p:nvPicPr>
          <p:cNvPr id="7" name="_x386588984">
            <a:extLst>
              <a:ext uri="{FF2B5EF4-FFF2-40B4-BE49-F238E27FC236}">
                <a16:creationId xmlns:a16="http://schemas.microsoft.com/office/drawing/2014/main" id="{5E21DAD0-82BD-E13F-03AC-EA2767E20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09" y="2299146"/>
            <a:ext cx="1951908" cy="195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DFBC91-3516-871D-F7C1-E99BD8A97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34" y="4217146"/>
            <a:ext cx="1938162" cy="19519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325C11-07ED-76BE-EE7E-B92B56FC8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696" y="2312892"/>
            <a:ext cx="1924514" cy="1938162"/>
          </a:xfrm>
          <a:prstGeom prst="rect">
            <a:avLst/>
          </a:prstGeom>
        </p:spPr>
      </p:pic>
      <p:pic>
        <p:nvPicPr>
          <p:cNvPr id="14" name="_x386592184">
            <a:extLst>
              <a:ext uri="{FF2B5EF4-FFF2-40B4-BE49-F238E27FC236}">
                <a16:creationId xmlns:a16="http://schemas.microsoft.com/office/drawing/2014/main" id="{85BC067B-55A7-5892-B8D4-152B7D354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221088"/>
            <a:ext cx="1938162" cy="193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386592744">
            <a:extLst>
              <a:ext uri="{FF2B5EF4-FFF2-40B4-BE49-F238E27FC236}">
                <a16:creationId xmlns:a16="http://schemas.microsoft.com/office/drawing/2014/main" id="{EB96DE2C-2F60-2CD1-01B9-CA1DA2981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334" y="3961842"/>
            <a:ext cx="3263943" cy="244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_x386593464">
            <a:extLst>
              <a:ext uri="{FF2B5EF4-FFF2-40B4-BE49-F238E27FC236}">
                <a16:creationId xmlns:a16="http://schemas.microsoft.com/office/drawing/2014/main" id="{75F39015-772D-1FCF-290D-786C45059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397" y="2565105"/>
            <a:ext cx="3265027" cy="244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147281536">
            <a:extLst>
              <a:ext uri="{FF2B5EF4-FFF2-40B4-BE49-F238E27FC236}">
                <a16:creationId xmlns:a16="http://schemas.microsoft.com/office/drawing/2014/main" id="{9F368087-57CD-0B0A-5F80-58BF08AF0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333" y="2211625"/>
            <a:ext cx="1648567" cy="123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B6D2AC5-6847-7C11-0611-FA3BDAA92B18}"/>
              </a:ext>
            </a:extLst>
          </p:cNvPr>
          <p:cNvSpPr txBox="1"/>
          <p:nvPr/>
        </p:nvSpPr>
        <p:spPr>
          <a:xfrm>
            <a:off x="2286000" y="324738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24" name="_x386592584">
            <a:extLst>
              <a:ext uri="{FF2B5EF4-FFF2-40B4-BE49-F238E27FC236}">
                <a16:creationId xmlns:a16="http://schemas.microsoft.com/office/drawing/2014/main" id="{C37345E6-B972-6E1E-D64F-33E43F42D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901" y="2202792"/>
            <a:ext cx="1623523" cy="121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978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7434" y="746266"/>
            <a:ext cx="356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활동 목표 </a:t>
            </a:r>
            <a:r>
              <a:rPr lang="en-US" altLang="ko-KR" sz="24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– </a:t>
            </a:r>
            <a:r>
              <a:rPr lang="ko-KR" altLang="en-US" sz="24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홍보 및 예산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C39F09-5E74-2F4D-8412-1053A8DE4B13}"/>
              </a:ext>
            </a:extLst>
          </p:cNvPr>
          <p:cNvSpPr/>
          <p:nvPr/>
        </p:nvSpPr>
        <p:spPr>
          <a:xfrm>
            <a:off x="439074" y="271681"/>
            <a:ext cx="8579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한성대학교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19EEA4-7029-514F-A23C-A40E7C9AB4EA}"/>
              </a:ext>
            </a:extLst>
          </p:cNvPr>
          <p:cNvSpPr txBox="1"/>
          <p:nvPr/>
        </p:nvSpPr>
        <p:spPr>
          <a:xfrm>
            <a:off x="7092280" y="271681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Quantum Ant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8FDE8C-B877-A25F-4F9C-D5357E315E3A}"/>
              </a:ext>
            </a:extLst>
          </p:cNvPr>
          <p:cNvSpPr txBox="1"/>
          <p:nvPr/>
        </p:nvSpPr>
        <p:spPr>
          <a:xfrm>
            <a:off x="5004048" y="1108980"/>
            <a:ext cx="360039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spc="-150" dirty="0"/>
              <a:t>전공 서적</a:t>
            </a:r>
            <a:r>
              <a:rPr lang="en-US" altLang="ko-KR" sz="1600" b="1" spc="-150" dirty="0"/>
              <a:t>, </a:t>
            </a:r>
            <a:r>
              <a:rPr lang="ko-KR" altLang="en-US" sz="1600" b="1" spc="-150" dirty="0"/>
              <a:t>학회 활동</a:t>
            </a:r>
            <a:r>
              <a:rPr lang="en-US" altLang="ko-KR" sz="1600" b="1" spc="-150" dirty="0"/>
              <a:t>, </a:t>
            </a:r>
            <a:r>
              <a:rPr lang="ko-KR" altLang="en-US" sz="1600" b="1" spc="-150" dirty="0" err="1"/>
              <a:t>다과비</a:t>
            </a:r>
            <a:r>
              <a:rPr lang="en-US" altLang="ko-KR" sz="1600" b="1" spc="-150" dirty="0"/>
              <a:t>, </a:t>
            </a:r>
            <a:r>
              <a:rPr lang="ko-KR" altLang="en-US" sz="1600" b="1" spc="-150" dirty="0"/>
              <a:t>동아리 </a:t>
            </a:r>
            <a:r>
              <a:rPr lang="ko-KR" altLang="en-US" sz="1600" b="1" spc="-150" dirty="0" err="1"/>
              <a:t>홍보비</a:t>
            </a:r>
            <a:r>
              <a:rPr lang="ko-KR" altLang="en-US" sz="1600" b="1" spc="-150" dirty="0"/>
              <a:t> 등 예산 사용 계획 </a:t>
            </a:r>
            <a:endParaRPr lang="en-US" altLang="ko-KR" sz="1600" spc="-150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E77B0B17-E786-2CBD-7361-7F15FA1F49E9}"/>
              </a:ext>
            </a:extLst>
          </p:cNvPr>
          <p:cNvSpPr/>
          <p:nvPr/>
        </p:nvSpPr>
        <p:spPr>
          <a:xfrm>
            <a:off x="431540" y="1986169"/>
            <a:ext cx="8280920" cy="4519526"/>
          </a:xfrm>
          <a:prstGeom prst="roundRect">
            <a:avLst>
              <a:gd name="adj" fmla="val 416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E646B518-F5E1-4C59-2399-E7B7DC182B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8499473"/>
              </p:ext>
            </p:extLst>
          </p:nvPr>
        </p:nvGraphicFramePr>
        <p:xfrm>
          <a:off x="4521092" y="2354810"/>
          <a:ext cx="4079145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3" descr="page54image10741088">
            <a:extLst>
              <a:ext uri="{FF2B5EF4-FFF2-40B4-BE49-F238E27FC236}">
                <a16:creationId xmlns:a16="http://schemas.microsoft.com/office/drawing/2014/main" id="{C88EC947-2835-FDAD-F1AE-83F4474D0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87" y="2469680"/>
            <a:ext cx="1952980" cy="171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age54image10742544">
            <a:extLst>
              <a:ext uri="{FF2B5EF4-FFF2-40B4-BE49-F238E27FC236}">
                <a16:creationId xmlns:a16="http://schemas.microsoft.com/office/drawing/2014/main" id="{3A8451D1-CF6E-5F25-7B4D-E144E0536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084" y="2489833"/>
            <a:ext cx="1883752" cy="171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FF266C4-C989-2109-436C-448B6D5BE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021" y="4186018"/>
            <a:ext cx="1929815" cy="171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071120-04DB-F75D-3A1C-E6FDCD5C2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787" y="4186018"/>
            <a:ext cx="1903235" cy="17153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7545" y="1171876"/>
            <a:ext cx="4032447" cy="78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spc="-150" dirty="0"/>
              <a:t>학교 게시판을 통해 설문조사를 진행하거나 학부생을 대상으로 설명회 및 체험을 통한 홍보</a:t>
            </a:r>
            <a:endParaRPr lang="en-US" altLang="ko-KR" sz="1600" spc="-150" dirty="0"/>
          </a:p>
        </p:txBody>
      </p:sp>
    </p:spTree>
    <p:extLst>
      <p:ext uri="{BB962C8B-B14F-4D97-AF65-F5344CB8AC3E}">
        <p14:creationId xmlns:p14="http://schemas.microsoft.com/office/powerpoint/2010/main" val="1922574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한성대학교 </a:t>
            </a:r>
            <a:r>
              <a:rPr lang="en-US" altLang="ko-KR" sz="1200" dirty="0">
                <a:solidFill>
                  <a:schemeClr val="bg1"/>
                </a:solidFill>
              </a:rPr>
              <a:t>Quantum Ant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</TotalTime>
  <Words>235</Words>
  <Application>Microsoft Office PowerPoint</Application>
  <PresentationFormat>화면 슬라이드 쇼(4:3)</PresentationFormat>
  <Paragraphs>48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송민호</cp:lastModifiedBy>
  <cp:revision>90</cp:revision>
  <dcterms:created xsi:type="dcterms:W3CDTF">2016-11-03T20:47:04Z</dcterms:created>
  <dcterms:modified xsi:type="dcterms:W3CDTF">2023-04-11T07:10:53Z</dcterms:modified>
</cp:coreProperties>
</file>